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ần giới thiệu" id="{9DAB83ED-CEB5-4223-AECF-D551A4046575}">
          <p14:sldIdLst>
            <p14:sldId id="256"/>
            <p14:sldId id="257"/>
          </p14:sldIdLst>
        </p14:section>
        <p14:section name="Phần 1" id="{8EFA4636-8031-4D6A-81E0-9FAF6707E48B}">
          <p14:sldIdLst>
            <p14:sldId id="258"/>
          </p14:sldIdLst>
        </p14:section>
        <p14:section name="Phần 2" id="{2C6020AD-AB0D-4DC3-B8C4-D1FD744D0547}">
          <p14:sldIdLst>
            <p14:sldId id="271"/>
          </p14:sldIdLst>
        </p14:section>
        <p14:section name="Phần 3" id="{F37F1F57-98FD-48B3-A08A-C206774465E3}">
          <p14:sldIdLst>
            <p14:sldId id="272"/>
            <p14:sldId id="273"/>
          </p14:sldIdLst>
        </p14:section>
        <p14:section name="Phần 4" id="{F664678F-C9D8-4D56-BCFE-505F91C7BFD9}">
          <p14:sldIdLst>
            <p14:sldId id="274"/>
            <p14:sldId id="275"/>
          </p14:sldIdLst>
        </p14:section>
        <p14:section name="Phần 5" id="{F2F32CF7-E6BB-4C8F-8361-1D384F0438BB}">
          <p14:sldIdLst>
            <p14:sldId id="276"/>
          </p14:sldIdLst>
        </p14:section>
        <p14:section name="Phần 6" id="{FCD44B55-08E9-4CCD-9B24-1947F62748CE}">
          <p14:sldIdLst>
            <p14:sldId id="277"/>
          </p14:sldIdLst>
        </p14:section>
        <p14:section name="Phần 7" id="{3437E5D3-0A9E-4F00-AD31-8F605F94E1E5}">
          <p14:sldIdLst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43" autoAdjust="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8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30E311-3EC5-4EA4-9119-630F7F098399}" type="doc">
      <dgm:prSet loTypeId="urn:microsoft.com/office/officeart/2005/8/layout/vList6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D3862C76-81CB-4AF0-8E10-710969F6CC54}">
      <dgm:prSet phldrT="[Text]"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204451-EC54-434E-ADB0-EB408FDE7F37}" type="parTrans" cxnId="{1348CA69-6F7E-4305-839D-72EDDAFDEC1C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90BC48-CCCA-4DEC-9C6A-FC39F1EF1222}" type="sibTrans" cxnId="{1348CA69-6F7E-4305-839D-72EDDAFDEC1C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D15A76-6332-4D6D-8C6E-6FBB3BD28715}">
      <dgm:prSet phldrT="[Text]"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DFFCB1-CF33-4133-9568-216387447B76}" type="parTrans" cxnId="{F829FF24-F67B-47C8-83FF-53AC76CFF74D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87456B-018E-4576-A671-C7E9AA915832}" type="sibTrans" cxnId="{F829FF24-F67B-47C8-83FF-53AC76CFF74D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8EC031-6AFD-4FB4-A593-379F2D80BCD3}">
      <dgm:prSet phldrT="[Text]"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71B15D-FC79-48DA-A9E3-DE079276A71D}" type="parTrans" cxnId="{B4646CF1-49B2-47B1-82D5-ECAE5CB1C956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AC571A-D3EC-42D9-800D-A95FC2BAFFDC}" type="sibTrans" cxnId="{B4646CF1-49B2-47B1-82D5-ECAE5CB1C956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05B03E-1978-48E3-A4AC-0CF86C8516EA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F0E268-5D2C-411A-9DD6-7A2C8C38E491}" type="parTrans" cxnId="{BEDC5E4F-CE51-4A21-AB5F-CB896C06F4AF}">
      <dgm:prSet/>
      <dgm:spPr/>
      <dgm:t>
        <a:bodyPr/>
        <a:lstStyle/>
        <a:p>
          <a:endParaRPr lang="en-US" sz="2600"/>
        </a:p>
      </dgm:t>
    </dgm:pt>
    <dgm:pt modelId="{EFED8942-5C1E-427B-BBE3-292425A95D11}" type="sibTrans" cxnId="{BEDC5E4F-CE51-4A21-AB5F-CB896C06F4AF}">
      <dgm:prSet/>
      <dgm:spPr/>
      <dgm:t>
        <a:bodyPr/>
        <a:lstStyle/>
        <a:p>
          <a:endParaRPr lang="en-US" sz="2600"/>
        </a:p>
      </dgm:t>
    </dgm:pt>
    <dgm:pt modelId="{B98ED6CA-FCD3-4EA0-92A6-AF0863F80B39}">
      <dgm:prSet custT="1"/>
      <dgm:spPr/>
      <dgm:t>
        <a:bodyPr anchor="ctr"/>
        <a:lstStyle/>
        <a:p>
          <a:r>
            <a:rPr lang="vi-VN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Giảm dung lượng của tập tin trình chiếu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AC8976-2508-4A97-A9ED-DB860282D386}" type="parTrans" cxnId="{6A2DA436-CD16-496E-A81F-E0B66AF891BA}">
      <dgm:prSet/>
      <dgm:spPr/>
      <dgm:t>
        <a:bodyPr/>
        <a:lstStyle/>
        <a:p>
          <a:endParaRPr lang="en-US" sz="2600"/>
        </a:p>
      </dgm:t>
    </dgm:pt>
    <dgm:pt modelId="{8456D515-D071-485D-939B-3AE1617C2418}" type="sibTrans" cxnId="{6A2DA436-CD16-496E-A81F-E0B66AF891BA}">
      <dgm:prSet/>
      <dgm:spPr/>
      <dgm:t>
        <a:bodyPr/>
        <a:lstStyle/>
        <a:p>
          <a:endParaRPr lang="en-US" sz="2600"/>
        </a:p>
      </dgm:t>
    </dgm:pt>
    <dgm:pt modelId="{E6502CF0-370C-48A0-81A5-7711F4398821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Bảo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vệ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chiếu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F55CB9-D8CC-44AA-8C76-5C068ABA2714}" type="parTrans" cxnId="{B9BD0617-3B68-4D72-8B30-2D96DB3CB12C}">
      <dgm:prSet/>
      <dgm:spPr/>
      <dgm:t>
        <a:bodyPr/>
        <a:lstStyle/>
        <a:p>
          <a:endParaRPr lang="en-US" sz="2600"/>
        </a:p>
      </dgm:t>
    </dgm:pt>
    <dgm:pt modelId="{5911B5D4-8127-488A-8AF2-386F6FA00F02}" type="sibTrans" cxnId="{B9BD0617-3B68-4D72-8B30-2D96DB3CB12C}">
      <dgm:prSet/>
      <dgm:spPr/>
      <dgm:t>
        <a:bodyPr/>
        <a:lstStyle/>
        <a:p>
          <a:endParaRPr lang="en-US" sz="2600"/>
        </a:p>
      </dgm:t>
    </dgm:pt>
    <dgm:pt modelId="{446DD74A-6A2B-45DE-95F7-A97ECEC48D4F}">
      <dgm:prSet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307F52-69BA-42DC-A074-01A42DCE9AD9}" type="parTrans" cxnId="{1C7F8E75-9777-4E8A-91E2-21753F47DA4C}">
      <dgm:prSet/>
      <dgm:spPr/>
      <dgm:t>
        <a:bodyPr/>
        <a:lstStyle/>
        <a:p>
          <a:endParaRPr lang="en-US"/>
        </a:p>
      </dgm:t>
    </dgm:pt>
    <dgm:pt modelId="{A5721407-19E0-49EF-887D-715490C5DCCC}" type="sibTrans" cxnId="{1C7F8E75-9777-4E8A-91E2-21753F47DA4C}">
      <dgm:prSet/>
      <dgm:spPr/>
      <dgm:t>
        <a:bodyPr/>
        <a:lstStyle/>
        <a:p>
          <a:endParaRPr lang="en-US"/>
        </a:p>
      </dgm:t>
    </dgm:pt>
    <dgm:pt modelId="{96E34CAE-31A8-43B1-8F76-AC1B7946964E}">
      <dgm:prSet custT="1"/>
      <dgm:spPr/>
      <dgm:t>
        <a:bodyPr anchor="ctr"/>
        <a:lstStyle/>
        <a:p>
          <a:r>
            <a:rPr lang="vi-VN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Lưu bài trình chiếu dưới các định dạng khác</a:t>
          </a:r>
          <a:endParaRPr lang="en-US" sz="1200" dirty="0"/>
        </a:p>
      </dgm:t>
    </dgm:pt>
    <dgm:pt modelId="{E764D62A-E434-4FCB-8193-C3BE06AB06D9}" type="parTrans" cxnId="{B4DC8672-4E25-4F6B-B2B6-7B28FB47868C}">
      <dgm:prSet/>
      <dgm:spPr/>
      <dgm:t>
        <a:bodyPr/>
        <a:lstStyle/>
        <a:p>
          <a:endParaRPr lang="en-US"/>
        </a:p>
      </dgm:t>
    </dgm:pt>
    <dgm:pt modelId="{54A05395-954C-4397-B149-766303511548}" type="sibTrans" cxnId="{B4DC8672-4E25-4F6B-B2B6-7B28FB47868C}">
      <dgm:prSet/>
      <dgm:spPr/>
      <dgm:t>
        <a:bodyPr/>
        <a:lstStyle/>
        <a:p>
          <a:endParaRPr lang="en-US"/>
        </a:p>
      </dgm:t>
    </dgm:pt>
    <dgm:pt modelId="{A402FFDD-64EF-401B-BF67-72875EDBB9B8}">
      <dgm:prSet custT="1"/>
      <dgm:spPr/>
      <dgm:t>
        <a:bodyPr anchor="ctr"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chiếu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E4BCA1-F565-43E4-B985-78E6133F1D30}" type="parTrans" cxnId="{5E05CAAA-626D-45D3-A7AF-D101B8F2B2E0}">
      <dgm:prSet/>
      <dgm:spPr/>
      <dgm:t>
        <a:bodyPr/>
        <a:lstStyle/>
        <a:p>
          <a:endParaRPr lang="en-US"/>
        </a:p>
      </dgm:t>
    </dgm:pt>
    <dgm:pt modelId="{4231D253-DDFE-499B-8878-A62BF5A07EF7}" type="sibTrans" cxnId="{5E05CAAA-626D-45D3-A7AF-D101B8F2B2E0}">
      <dgm:prSet/>
      <dgm:spPr/>
      <dgm:t>
        <a:bodyPr/>
        <a:lstStyle/>
        <a:p>
          <a:endParaRPr lang="en-US"/>
        </a:p>
      </dgm:t>
    </dgm:pt>
    <dgm:pt modelId="{7736EA81-C8A7-4E5F-A0DA-2D0A08382EBB}">
      <dgm:prSet custT="1"/>
      <dgm:spPr/>
      <dgm:t>
        <a:bodyPr anchor="ctr"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D6E6E5-246B-46F7-85FF-4483810CB84C}" type="parTrans" cxnId="{B2609FB1-C94F-4BC0-871A-B79EF690A289}">
      <dgm:prSet/>
      <dgm:spPr/>
      <dgm:t>
        <a:bodyPr/>
        <a:lstStyle/>
        <a:p>
          <a:endParaRPr lang="en-US"/>
        </a:p>
      </dgm:t>
    </dgm:pt>
    <dgm:pt modelId="{A27CEE07-8319-4E9A-B11F-35719BA61BB5}" type="sibTrans" cxnId="{B2609FB1-C94F-4BC0-871A-B79EF690A289}">
      <dgm:prSet/>
      <dgm:spPr/>
      <dgm:t>
        <a:bodyPr/>
        <a:lstStyle/>
        <a:p>
          <a:endParaRPr lang="en-US"/>
        </a:p>
      </dgm:t>
    </dgm:pt>
    <dgm:pt modelId="{C18C50C9-F071-46E0-87C8-89796943C533}">
      <dgm:prSet custT="1"/>
      <dgm:spPr/>
      <dgm:t>
        <a:bodyPr anchor="ctr"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Chia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sẻ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chiếu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7E6E02-BB1C-468F-B8F1-1955A39FC3D5}" type="parTrans" cxnId="{A2F8C6A9-7029-4142-BDFD-8B35AC5A4C8F}">
      <dgm:prSet/>
      <dgm:spPr/>
      <dgm:t>
        <a:bodyPr/>
        <a:lstStyle/>
        <a:p>
          <a:endParaRPr lang="en-US"/>
        </a:p>
      </dgm:t>
    </dgm:pt>
    <dgm:pt modelId="{CBA6D42C-8253-4698-8683-8A6B6F4C61AC}" type="sibTrans" cxnId="{A2F8C6A9-7029-4142-BDFD-8B35AC5A4C8F}">
      <dgm:prSet/>
      <dgm:spPr/>
      <dgm:t>
        <a:bodyPr/>
        <a:lstStyle/>
        <a:p>
          <a:endParaRPr lang="en-US"/>
        </a:p>
      </dgm:t>
    </dgm:pt>
    <dgm:pt modelId="{D25074CF-B17D-4542-9C04-B309E65BF17A}">
      <dgm:prSet custT="1"/>
      <dgm:spPr/>
      <dgm:t>
        <a:bodyPr anchor="ctr"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36D50E-6F15-44DB-BA0C-6A442D0CC801}" type="parTrans" cxnId="{DF959717-7662-4129-91D9-C18A7CA79D46}">
      <dgm:prSet/>
      <dgm:spPr/>
      <dgm:t>
        <a:bodyPr/>
        <a:lstStyle/>
        <a:p>
          <a:endParaRPr lang="en-US"/>
        </a:p>
      </dgm:t>
    </dgm:pt>
    <dgm:pt modelId="{26EBFAA6-B4A7-415B-850C-23D7DC1B621F}" type="sibTrans" cxnId="{DF959717-7662-4129-91D9-C18A7CA79D46}">
      <dgm:prSet/>
      <dgm:spPr/>
      <dgm:t>
        <a:bodyPr/>
        <a:lstStyle/>
        <a:p>
          <a:endParaRPr lang="en-US"/>
        </a:p>
      </dgm:t>
    </dgm:pt>
    <dgm:pt modelId="{C7FCA99D-86B9-4352-9213-2FB0ECF0628B}" type="pres">
      <dgm:prSet presAssocID="{EA30E311-3EC5-4EA4-9119-630F7F09839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9FA88BB-5ECB-4CFC-A681-02112C1CE16C}" type="pres">
      <dgm:prSet presAssocID="{D3862C76-81CB-4AF0-8E10-710969F6CC54}" presName="linNode" presStyleCnt="0"/>
      <dgm:spPr/>
    </dgm:pt>
    <dgm:pt modelId="{20E09EA1-CDA3-40EE-BCA8-B0E5DC34AC9C}" type="pres">
      <dgm:prSet presAssocID="{D3862C76-81CB-4AF0-8E10-710969F6CC54}" presName="parentShp" presStyleLbl="node1" presStyleIdx="0" presStyleCnt="6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5ED186-6D4A-4C96-BBD1-7D9DF1EAFD50}" type="pres">
      <dgm:prSet presAssocID="{D3862C76-81CB-4AF0-8E10-710969F6CC54}" presName="childShp" presStyleLbl="bgAccFollowNode1" presStyleIdx="0" presStyleCnt="6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2A22F-C6FF-4DD5-98EE-93E1757ADE36}" type="pres">
      <dgm:prSet presAssocID="{D090BC48-CCCA-4DEC-9C6A-FC39F1EF1222}" presName="spacing" presStyleCnt="0"/>
      <dgm:spPr/>
    </dgm:pt>
    <dgm:pt modelId="{64D70FC8-1D68-46B2-8A2E-8D1C0C0901DB}" type="pres">
      <dgm:prSet presAssocID="{48D15A76-6332-4D6D-8C6E-6FBB3BD28715}" presName="linNode" presStyleCnt="0"/>
      <dgm:spPr/>
    </dgm:pt>
    <dgm:pt modelId="{C4A8337B-973E-4211-A1BC-434C076692C0}" type="pres">
      <dgm:prSet presAssocID="{48D15A76-6332-4D6D-8C6E-6FBB3BD28715}" presName="parentShp" presStyleLbl="node1" presStyleIdx="1" presStyleCnt="6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34942-16D9-4968-B8C6-927DB7D64D9C}" type="pres">
      <dgm:prSet presAssocID="{48D15A76-6332-4D6D-8C6E-6FBB3BD28715}" presName="childShp" presStyleLbl="bgAccFollowNode1" presStyleIdx="1" presStyleCnt="6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73B59-42B7-4CB5-BBC2-5C87C0142357}" type="pres">
      <dgm:prSet presAssocID="{6B87456B-018E-4576-A671-C7E9AA915832}" presName="spacing" presStyleCnt="0"/>
      <dgm:spPr/>
    </dgm:pt>
    <dgm:pt modelId="{8B53C0F2-E176-4E3C-BAAA-2F9E49C5AD75}" type="pres">
      <dgm:prSet presAssocID="{9F8EC031-6AFD-4FB4-A593-379F2D80BCD3}" presName="linNode" presStyleCnt="0"/>
      <dgm:spPr/>
    </dgm:pt>
    <dgm:pt modelId="{C4BE91D6-1EE0-4E4D-BB69-9D57C2B1C5BB}" type="pres">
      <dgm:prSet presAssocID="{9F8EC031-6AFD-4FB4-A593-379F2D80BCD3}" presName="parentShp" presStyleLbl="node1" presStyleIdx="2" presStyleCnt="6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1AA31-A224-4AD6-B808-B71955D10EF6}" type="pres">
      <dgm:prSet presAssocID="{9F8EC031-6AFD-4FB4-A593-379F2D80BCD3}" presName="childShp" presStyleLbl="bgAccFollowNode1" presStyleIdx="2" presStyleCnt="6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E8A1B5-A910-411B-91E4-45E026A841B1}" type="pres">
      <dgm:prSet presAssocID="{46AC571A-D3EC-42D9-800D-A95FC2BAFFDC}" presName="spacing" presStyleCnt="0"/>
      <dgm:spPr/>
    </dgm:pt>
    <dgm:pt modelId="{98076669-E83C-4516-9099-43A0654CEB41}" type="pres">
      <dgm:prSet presAssocID="{446DD74A-6A2B-45DE-95F7-A97ECEC48D4F}" presName="linNode" presStyleCnt="0"/>
      <dgm:spPr/>
    </dgm:pt>
    <dgm:pt modelId="{D95AC4A5-B2F0-43FF-A2C6-9AD3DFC0D103}" type="pres">
      <dgm:prSet presAssocID="{446DD74A-6A2B-45DE-95F7-A97ECEC48D4F}" presName="parentShp" presStyleLbl="node1" presStyleIdx="3" presStyleCnt="6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58D4E5-DCEB-468A-8357-9D1F4422E58B}" type="pres">
      <dgm:prSet presAssocID="{446DD74A-6A2B-45DE-95F7-A97ECEC48D4F}" presName="childShp" presStyleLbl="bgAccFollowNode1" presStyleIdx="3" presStyleCnt="6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A766C5-3DFC-4F73-96B1-D2FC374C5CA1}" type="pres">
      <dgm:prSet presAssocID="{A5721407-19E0-49EF-887D-715490C5DCCC}" presName="spacing" presStyleCnt="0"/>
      <dgm:spPr/>
    </dgm:pt>
    <dgm:pt modelId="{D7D8A03C-11FA-4D14-9124-DBF897612256}" type="pres">
      <dgm:prSet presAssocID="{7736EA81-C8A7-4E5F-A0DA-2D0A08382EBB}" presName="linNode" presStyleCnt="0"/>
      <dgm:spPr/>
    </dgm:pt>
    <dgm:pt modelId="{999192DB-7E35-4C0D-BE50-5581CD2D0E5D}" type="pres">
      <dgm:prSet presAssocID="{7736EA81-C8A7-4E5F-A0DA-2D0A08382EBB}" presName="parentShp" presStyleLbl="node1" presStyleIdx="4" presStyleCnt="6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2235CE-EABE-4E37-9F90-C157D0E3722E}" type="pres">
      <dgm:prSet presAssocID="{7736EA81-C8A7-4E5F-A0DA-2D0A08382EBB}" presName="childShp" presStyleLbl="bgAccFollowNode1" presStyleIdx="4" presStyleCnt="6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4F8DDD-2391-4F3D-B75B-0E2863249BCD}" type="pres">
      <dgm:prSet presAssocID="{A27CEE07-8319-4E9A-B11F-35719BA61BB5}" presName="spacing" presStyleCnt="0"/>
      <dgm:spPr/>
    </dgm:pt>
    <dgm:pt modelId="{D08CDF8B-28A5-410A-A256-CE6D4275ED30}" type="pres">
      <dgm:prSet presAssocID="{D25074CF-B17D-4542-9C04-B309E65BF17A}" presName="linNode" presStyleCnt="0"/>
      <dgm:spPr/>
    </dgm:pt>
    <dgm:pt modelId="{AD27417D-4C7C-4DDD-9797-34EDF5030BA9}" type="pres">
      <dgm:prSet presAssocID="{D25074CF-B17D-4542-9C04-B309E65BF17A}" presName="parentShp" presStyleLbl="node1" presStyleIdx="5" presStyleCnt="6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E5F595-23C9-4522-BE92-1481F511B796}" type="pres">
      <dgm:prSet presAssocID="{D25074CF-B17D-4542-9C04-B309E65BF17A}" presName="childShp" presStyleLbl="bgAccFollowNode1" presStyleIdx="5" presStyleCnt="6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646CF1-49B2-47B1-82D5-ECAE5CB1C956}" srcId="{EA30E311-3EC5-4EA4-9119-630F7F098399}" destId="{9F8EC031-6AFD-4FB4-A593-379F2D80BCD3}" srcOrd="2" destOrd="0" parTransId="{F071B15D-FC79-48DA-A9E3-DE079276A71D}" sibTransId="{46AC571A-D3EC-42D9-800D-A95FC2BAFFDC}"/>
    <dgm:cxn modelId="{B9BD0617-3B68-4D72-8B30-2D96DB3CB12C}" srcId="{9F8EC031-6AFD-4FB4-A593-379F2D80BCD3}" destId="{E6502CF0-370C-48A0-81A5-7711F4398821}" srcOrd="0" destOrd="0" parTransId="{F4F55CB9-D8CC-44AA-8C76-5C068ABA2714}" sibTransId="{5911B5D4-8127-488A-8AF2-386F6FA00F02}"/>
    <dgm:cxn modelId="{B4DC8672-4E25-4F6B-B2B6-7B28FB47868C}" srcId="{446DD74A-6A2B-45DE-95F7-A97ECEC48D4F}" destId="{96E34CAE-31A8-43B1-8F76-AC1B7946964E}" srcOrd="0" destOrd="0" parTransId="{E764D62A-E434-4FCB-8193-C3BE06AB06D9}" sibTransId="{54A05395-954C-4397-B149-766303511548}"/>
    <dgm:cxn modelId="{A2F8C6A9-7029-4142-BDFD-8B35AC5A4C8F}" srcId="{D25074CF-B17D-4542-9C04-B309E65BF17A}" destId="{C18C50C9-F071-46E0-87C8-89796943C533}" srcOrd="0" destOrd="0" parTransId="{757E6E02-BB1C-468F-B8F1-1955A39FC3D5}" sibTransId="{CBA6D42C-8253-4698-8683-8A6B6F4C61AC}"/>
    <dgm:cxn modelId="{5B1F1B9A-0292-4779-ADFA-6CD1781FFAD5}" type="presOf" srcId="{9F8EC031-6AFD-4FB4-A593-379F2D80BCD3}" destId="{C4BE91D6-1EE0-4E4D-BB69-9D57C2B1C5BB}" srcOrd="0" destOrd="0" presId="urn:microsoft.com/office/officeart/2005/8/layout/vList6"/>
    <dgm:cxn modelId="{DF959717-7662-4129-91D9-C18A7CA79D46}" srcId="{EA30E311-3EC5-4EA4-9119-630F7F098399}" destId="{D25074CF-B17D-4542-9C04-B309E65BF17A}" srcOrd="5" destOrd="0" parTransId="{4536D50E-6F15-44DB-BA0C-6A442D0CC801}" sibTransId="{26EBFAA6-B4A7-415B-850C-23D7DC1B621F}"/>
    <dgm:cxn modelId="{87243A5D-C202-42AC-82FE-72344A3F7C38}" type="presOf" srcId="{CB05B03E-1978-48E3-A4AC-0CF86C8516EA}" destId="{E15ED186-6D4A-4C96-BBD1-7D9DF1EAFD50}" srcOrd="0" destOrd="0" presId="urn:microsoft.com/office/officeart/2005/8/layout/vList6"/>
    <dgm:cxn modelId="{B2609FB1-C94F-4BC0-871A-B79EF690A289}" srcId="{EA30E311-3EC5-4EA4-9119-630F7F098399}" destId="{7736EA81-C8A7-4E5F-A0DA-2D0A08382EBB}" srcOrd="4" destOrd="0" parTransId="{3ED6E6E5-246B-46F7-85FF-4483810CB84C}" sibTransId="{A27CEE07-8319-4E9A-B11F-35719BA61BB5}"/>
    <dgm:cxn modelId="{C55965AA-B89F-4DF2-A8D0-2601B3B808EA}" type="presOf" srcId="{E6502CF0-370C-48A0-81A5-7711F4398821}" destId="{10C1AA31-A224-4AD6-B808-B71955D10EF6}" srcOrd="0" destOrd="0" presId="urn:microsoft.com/office/officeart/2005/8/layout/vList6"/>
    <dgm:cxn modelId="{E6020B73-1CB9-4A5A-9851-DA22011073D2}" type="presOf" srcId="{96E34CAE-31A8-43B1-8F76-AC1B7946964E}" destId="{3058D4E5-DCEB-468A-8357-9D1F4422E58B}" srcOrd="0" destOrd="0" presId="urn:microsoft.com/office/officeart/2005/8/layout/vList6"/>
    <dgm:cxn modelId="{F829FF24-F67B-47C8-83FF-53AC76CFF74D}" srcId="{EA30E311-3EC5-4EA4-9119-630F7F098399}" destId="{48D15A76-6332-4D6D-8C6E-6FBB3BD28715}" srcOrd="1" destOrd="0" parTransId="{26DFFCB1-CF33-4133-9568-216387447B76}" sibTransId="{6B87456B-018E-4576-A671-C7E9AA915832}"/>
    <dgm:cxn modelId="{58BB51F9-E46D-4AA5-9407-D42DD3111CD3}" type="presOf" srcId="{D25074CF-B17D-4542-9C04-B309E65BF17A}" destId="{AD27417D-4C7C-4DDD-9797-34EDF5030BA9}" srcOrd="0" destOrd="0" presId="urn:microsoft.com/office/officeart/2005/8/layout/vList6"/>
    <dgm:cxn modelId="{EB2643E3-2E15-4A98-A2C7-651D4DC8217D}" type="presOf" srcId="{EA30E311-3EC5-4EA4-9119-630F7F098399}" destId="{C7FCA99D-86B9-4352-9213-2FB0ECF0628B}" srcOrd="0" destOrd="0" presId="urn:microsoft.com/office/officeart/2005/8/layout/vList6"/>
    <dgm:cxn modelId="{1348CA69-6F7E-4305-839D-72EDDAFDEC1C}" srcId="{EA30E311-3EC5-4EA4-9119-630F7F098399}" destId="{D3862C76-81CB-4AF0-8E10-710969F6CC54}" srcOrd="0" destOrd="0" parTransId="{EE204451-EC54-434E-ADB0-EB408FDE7F37}" sibTransId="{D090BC48-CCCA-4DEC-9C6A-FC39F1EF1222}"/>
    <dgm:cxn modelId="{A1C2D605-CCD9-41CE-BE9F-293B82AFCEDD}" type="presOf" srcId="{D3862C76-81CB-4AF0-8E10-710969F6CC54}" destId="{20E09EA1-CDA3-40EE-BCA8-B0E5DC34AC9C}" srcOrd="0" destOrd="0" presId="urn:microsoft.com/office/officeart/2005/8/layout/vList6"/>
    <dgm:cxn modelId="{CDCA2EBA-BDA0-42E9-BCE0-F5D7CBAA417F}" type="presOf" srcId="{7736EA81-C8A7-4E5F-A0DA-2D0A08382EBB}" destId="{999192DB-7E35-4C0D-BE50-5581CD2D0E5D}" srcOrd="0" destOrd="0" presId="urn:microsoft.com/office/officeart/2005/8/layout/vList6"/>
    <dgm:cxn modelId="{D871E7A9-FC6C-415E-BDAB-65ADEBFBC897}" type="presOf" srcId="{A402FFDD-64EF-401B-BF67-72875EDBB9B8}" destId="{242235CE-EABE-4E37-9F90-C157D0E3722E}" srcOrd="0" destOrd="0" presId="urn:microsoft.com/office/officeart/2005/8/layout/vList6"/>
    <dgm:cxn modelId="{BEDC5E4F-CE51-4A21-AB5F-CB896C06F4AF}" srcId="{D3862C76-81CB-4AF0-8E10-710969F6CC54}" destId="{CB05B03E-1978-48E3-A4AC-0CF86C8516EA}" srcOrd="0" destOrd="0" parTransId="{FEF0E268-5D2C-411A-9DD6-7A2C8C38E491}" sibTransId="{EFED8942-5C1E-427B-BBE3-292425A95D11}"/>
    <dgm:cxn modelId="{6A2DA436-CD16-496E-A81F-E0B66AF891BA}" srcId="{48D15A76-6332-4D6D-8C6E-6FBB3BD28715}" destId="{B98ED6CA-FCD3-4EA0-92A6-AF0863F80B39}" srcOrd="0" destOrd="0" parTransId="{BCAC8976-2508-4A97-A9ED-DB860282D386}" sibTransId="{8456D515-D071-485D-939B-3AE1617C2418}"/>
    <dgm:cxn modelId="{814D6304-B517-477F-8948-F25B2011D2AF}" type="presOf" srcId="{48D15A76-6332-4D6D-8C6E-6FBB3BD28715}" destId="{C4A8337B-973E-4211-A1BC-434C076692C0}" srcOrd="0" destOrd="0" presId="urn:microsoft.com/office/officeart/2005/8/layout/vList6"/>
    <dgm:cxn modelId="{5E05CAAA-626D-45D3-A7AF-D101B8F2B2E0}" srcId="{7736EA81-C8A7-4E5F-A0DA-2D0A08382EBB}" destId="{A402FFDD-64EF-401B-BF67-72875EDBB9B8}" srcOrd="0" destOrd="0" parTransId="{F5E4BCA1-F565-43E4-B985-78E6133F1D30}" sibTransId="{4231D253-DDFE-499B-8878-A62BF5A07EF7}"/>
    <dgm:cxn modelId="{721925E3-F9BB-4C9D-AD33-0178D0787B07}" type="presOf" srcId="{446DD74A-6A2B-45DE-95F7-A97ECEC48D4F}" destId="{D95AC4A5-B2F0-43FF-A2C6-9AD3DFC0D103}" srcOrd="0" destOrd="0" presId="urn:microsoft.com/office/officeart/2005/8/layout/vList6"/>
    <dgm:cxn modelId="{86737E58-3CD5-47F9-818E-956AD4A71EC0}" type="presOf" srcId="{C18C50C9-F071-46E0-87C8-89796943C533}" destId="{67E5F595-23C9-4522-BE92-1481F511B796}" srcOrd="0" destOrd="0" presId="urn:microsoft.com/office/officeart/2005/8/layout/vList6"/>
    <dgm:cxn modelId="{1C7F8E75-9777-4E8A-91E2-21753F47DA4C}" srcId="{EA30E311-3EC5-4EA4-9119-630F7F098399}" destId="{446DD74A-6A2B-45DE-95F7-A97ECEC48D4F}" srcOrd="3" destOrd="0" parTransId="{BC307F52-69BA-42DC-A074-01A42DCE9AD9}" sibTransId="{A5721407-19E0-49EF-887D-715490C5DCCC}"/>
    <dgm:cxn modelId="{E6F2874C-94B6-4FA1-AED0-FE4096CC43D8}" type="presOf" srcId="{B98ED6CA-FCD3-4EA0-92A6-AF0863F80B39}" destId="{B2734942-16D9-4968-B8C6-927DB7D64D9C}" srcOrd="0" destOrd="0" presId="urn:microsoft.com/office/officeart/2005/8/layout/vList6"/>
    <dgm:cxn modelId="{52C18411-86B5-4844-A95D-1D98C68D5486}" type="presParOf" srcId="{C7FCA99D-86B9-4352-9213-2FB0ECF0628B}" destId="{C9FA88BB-5ECB-4CFC-A681-02112C1CE16C}" srcOrd="0" destOrd="0" presId="urn:microsoft.com/office/officeart/2005/8/layout/vList6"/>
    <dgm:cxn modelId="{7149DA7E-9695-4D82-95FC-AEA04196EF34}" type="presParOf" srcId="{C9FA88BB-5ECB-4CFC-A681-02112C1CE16C}" destId="{20E09EA1-CDA3-40EE-BCA8-B0E5DC34AC9C}" srcOrd="0" destOrd="0" presId="urn:microsoft.com/office/officeart/2005/8/layout/vList6"/>
    <dgm:cxn modelId="{90E99F77-24C9-4F36-AEBA-0F3B1D9D5B41}" type="presParOf" srcId="{C9FA88BB-5ECB-4CFC-A681-02112C1CE16C}" destId="{E15ED186-6D4A-4C96-BBD1-7D9DF1EAFD50}" srcOrd="1" destOrd="0" presId="urn:microsoft.com/office/officeart/2005/8/layout/vList6"/>
    <dgm:cxn modelId="{54156A21-CCF6-4644-B43B-32CC2B068DC7}" type="presParOf" srcId="{C7FCA99D-86B9-4352-9213-2FB0ECF0628B}" destId="{F892A22F-C6FF-4DD5-98EE-93E1757ADE36}" srcOrd="1" destOrd="0" presId="urn:microsoft.com/office/officeart/2005/8/layout/vList6"/>
    <dgm:cxn modelId="{D107345F-8C71-4191-9D7F-D66314967B78}" type="presParOf" srcId="{C7FCA99D-86B9-4352-9213-2FB0ECF0628B}" destId="{64D70FC8-1D68-46B2-8A2E-8D1C0C0901DB}" srcOrd="2" destOrd="0" presId="urn:microsoft.com/office/officeart/2005/8/layout/vList6"/>
    <dgm:cxn modelId="{39640AF8-F409-457B-8756-109B82456F5B}" type="presParOf" srcId="{64D70FC8-1D68-46B2-8A2E-8D1C0C0901DB}" destId="{C4A8337B-973E-4211-A1BC-434C076692C0}" srcOrd="0" destOrd="0" presId="urn:microsoft.com/office/officeart/2005/8/layout/vList6"/>
    <dgm:cxn modelId="{793081E6-2AE8-42B5-BBE1-94B1CCB104CB}" type="presParOf" srcId="{64D70FC8-1D68-46B2-8A2E-8D1C0C0901DB}" destId="{B2734942-16D9-4968-B8C6-927DB7D64D9C}" srcOrd="1" destOrd="0" presId="urn:microsoft.com/office/officeart/2005/8/layout/vList6"/>
    <dgm:cxn modelId="{5C653A86-FD05-43FB-859A-7C1B9F149FA5}" type="presParOf" srcId="{C7FCA99D-86B9-4352-9213-2FB0ECF0628B}" destId="{B0473B59-42B7-4CB5-BBC2-5C87C0142357}" srcOrd="3" destOrd="0" presId="urn:microsoft.com/office/officeart/2005/8/layout/vList6"/>
    <dgm:cxn modelId="{2169B5CB-898A-4C20-A296-8B19AB9CC95C}" type="presParOf" srcId="{C7FCA99D-86B9-4352-9213-2FB0ECF0628B}" destId="{8B53C0F2-E176-4E3C-BAAA-2F9E49C5AD75}" srcOrd="4" destOrd="0" presId="urn:microsoft.com/office/officeart/2005/8/layout/vList6"/>
    <dgm:cxn modelId="{DB420F1E-FE54-434B-84D0-571493FB7E02}" type="presParOf" srcId="{8B53C0F2-E176-4E3C-BAAA-2F9E49C5AD75}" destId="{C4BE91D6-1EE0-4E4D-BB69-9D57C2B1C5BB}" srcOrd="0" destOrd="0" presId="urn:microsoft.com/office/officeart/2005/8/layout/vList6"/>
    <dgm:cxn modelId="{AD563D8E-2133-423D-9966-73C402BA2C6E}" type="presParOf" srcId="{8B53C0F2-E176-4E3C-BAAA-2F9E49C5AD75}" destId="{10C1AA31-A224-4AD6-B808-B71955D10EF6}" srcOrd="1" destOrd="0" presId="urn:microsoft.com/office/officeart/2005/8/layout/vList6"/>
    <dgm:cxn modelId="{B6056692-45BE-4547-854E-7BCB9075F1F7}" type="presParOf" srcId="{C7FCA99D-86B9-4352-9213-2FB0ECF0628B}" destId="{5DE8A1B5-A910-411B-91E4-45E026A841B1}" srcOrd="5" destOrd="0" presId="urn:microsoft.com/office/officeart/2005/8/layout/vList6"/>
    <dgm:cxn modelId="{FFB5DB51-F42A-4D0A-A539-8919F754A83E}" type="presParOf" srcId="{C7FCA99D-86B9-4352-9213-2FB0ECF0628B}" destId="{98076669-E83C-4516-9099-43A0654CEB41}" srcOrd="6" destOrd="0" presId="urn:microsoft.com/office/officeart/2005/8/layout/vList6"/>
    <dgm:cxn modelId="{A9392187-03ED-4EA9-904B-8E65E5CBD9DC}" type="presParOf" srcId="{98076669-E83C-4516-9099-43A0654CEB41}" destId="{D95AC4A5-B2F0-43FF-A2C6-9AD3DFC0D103}" srcOrd="0" destOrd="0" presId="urn:microsoft.com/office/officeart/2005/8/layout/vList6"/>
    <dgm:cxn modelId="{64722D2C-B9EC-4525-954D-593AE7DA763F}" type="presParOf" srcId="{98076669-E83C-4516-9099-43A0654CEB41}" destId="{3058D4E5-DCEB-468A-8357-9D1F4422E58B}" srcOrd="1" destOrd="0" presId="urn:microsoft.com/office/officeart/2005/8/layout/vList6"/>
    <dgm:cxn modelId="{B1497653-AD20-431A-97EE-C113223B7E57}" type="presParOf" srcId="{C7FCA99D-86B9-4352-9213-2FB0ECF0628B}" destId="{9BA766C5-3DFC-4F73-96B1-D2FC374C5CA1}" srcOrd="7" destOrd="0" presId="urn:microsoft.com/office/officeart/2005/8/layout/vList6"/>
    <dgm:cxn modelId="{78BABD22-0A31-454E-A2F8-1B6314B7E7AC}" type="presParOf" srcId="{C7FCA99D-86B9-4352-9213-2FB0ECF0628B}" destId="{D7D8A03C-11FA-4D14-9124-DBF897612256}" srcOrd="8" destOrd="0" presId="urn:microsoft.com/office/officeart/2005/8/layout/vList6"/>
    <dgm:cxn modelId="{FAF7ADFE-A47D-4D77-A5FD-AE1844D73F08}" type="presParOf" srcId="{D7D8A03C-11FA-4D14-9124-DBF897612256}" destId="{999192DB-7E35-4C0D-BE50-5581CD2D0E5D}" srcOrd="0" destOrd="0" presId="urn:microsoft.com/office/officeart/2005/8/layout/vList6"/>
    <dgm:cxn modelId="{F6A7B6EC-5067-4C20-98C5-63DAFAFF14A7}" type="presParOf" srcId="{D7D8A03C-11FA-4D14-9124-DBF897612256}" destId="{242235CE-EABE-4E37-9F90-C157D0E3722E}" srcOrd="1" destOrd="0" presId="urn:microsoft.com/office/officeart/2005/8/layout/vList6"/>
    <dgm:cxn modelId="{A40DE746-647A-46D6-A5AD-C1CF87D14A52}" type="presParOf" srcId="{C7FCA99D-86B9-4352-9213-2FB0ECF0628B}" destId="{D34F8DDD-2391-4F3D-B75B-0E2863249BCD}" srcOrd="9" destOrd="0" presId="urn:microsoft.com/office/officeart/2005/8/layout/vList6"/>
    <dgm:cxn modelId="{28CAE118-39D4-4239-B6B2-65BDCBBC671E}" type="presParOf" srcId="{C7FCA99D-86B9-4352-9213-2FB0ECF0628B}" destId="{D08CDF8B-28A5-410A-A256-CE6D4275ED30}" srcOrd="10" destOrd="0" presId="urn:microsoft.com/office/officeart/2005/8/layout/vList6"/>
    <dgm:cxn modelId="{FE1ADFBB-8380-481E-8439-B7FF87772C2C}" type="presParOf" srcId="{D08CDF8B-28A5-410A-A256-CE6D4275ED30}" destId="{AD27417D-4C7C-4DDD-9797-34EDF5030BA9}" srcOrd="0" destOrd="0" presId="urn:microsoft.com/office/officeart/2005/8/layout/vList6"/>
    <dgm:cxn modelId="{E278E33A-7A1A-42A8-BC3B-469D55989BB4}" type="presParOf" srcId="{D08CDF8B-28A5-410A-A256-CE6D4275ED30}" destId="{67E5F595-23C9-4522-BE92-1481F511B79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ED186-6D4A-4C96-BBD1-7D9DF1EAFD50}">
      <dsp:nvSpPr>
        <dsp:cNvPr id="0" name=""/>
        <dsp:cNvSpPr/>
      </dsp:nvSpPr>
      <dsp:spPr>
        <a:xfrm>
          <a:off x="1661870" y="493"/>
          <a:ext cx="7498094" cy="6213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1870" y="78161"/>
        <a:ext cx="7265089" cy="466010"/>
      </dsp:txXfrm>
    </dsp:sp>
    <dsp:sp modelId="{20E09EA1-CDA3-40EE-BCA8-B0E5DC34AC9C}">
      <dsp:nvSpPr>
        <dsp:cNvPr id="0" name=""/>
        <dsp:cNvSpPr/>
      </dsp:nvSpPr>
      <dsp:spPr>
        <a:xfrm>
          <a:off x="747455" y="493"/>
          <a:ext cx="914415" cy="621346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7787" y="30825"/>
        <a:ext cx="853751" cy="560682"/>
      </dsp:txXfrm>
    </dsp:sp>
    <dsp:sp modelId="{B2734942-16D9-4968-B8C6-927DB7D64D9C}">
      <dsp:nvSpPr>
        <dsp:cNvPr id="0" name=""/>
        <dsp:cNvSpPr/>
      </dsp:nvSpPr>
      <dsp:spPr>
        <a:xfrm>
          <a:off x="1661870" y="683973"/>
          <a:ext cx="7498094" cy="6213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Giảm dung lượng của tập tin trình chiếu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1870" y="761641"/>
        <a:ext cx="7265089" cy="466010"/>
      </dsp:txXfrm>
    </dsp:sp>
    <dsp:sp modelId="{C4A8337B-973E-4211-A1BC-434C076692C0}">
      <dsp:nvSpPr>
        <dsp:cNvPr id="0" name=""/>
        <dsp:cNvSpPr/>
      </dsp:nvSpPr>
      <dsp:spPr>
        <a:xfrm>
          <a:off x="747455" y="683973"/>
          <a:ext cx="914415" cy="621346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20479"/>
                <a:satOff val="-2520"/>
                <a:lumOff val="1402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20479"/>
                <a:satOff val="-2520"/>
                <a:lumOff val="1402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20479"/>
                <a:satOff val="-2520"/>
                <a:lumOff val="1402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7787" y="714305"/>
        <a:ext cx="853751" cy="560682"/>
      </dsp:txXfrm>
    </dsp:sp>
    <dsp:sp modelId="{10C1AA31-A224-4AD6-B808-B71955D10EF6}">
      <dsp:nvSpPr>
        <dsp:cNvPr id="0" name=""/>
        <dsp:cNvSpPr/>
      </dsp:nvSpPr>
      <dsp:spPr>
        <a:xfrm>
          <a:off x="1661870" y="1367454"/>
          <a:ext cx="7498094" cy="6213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Bảo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vệ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chiếu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1870" y="1445122"/>
        <a:ext cx="7265089" cy="466010"/>
      </dsp:txXfrm>
    </dsp:sp>
    <dsp:sp modelId="{C4BE91D6-1EE0-4E4D-BB69-9D57C2B1C5BB}">
      <dsp:nvSpPr>
        <dsp:cNvPr id="0" name=""/>
        <dsp:cNvSpPr/>
      </dsp:nvSpPr>
      <dsp:spPr>
        <a:xfrm>
          <a:off x="747455" y="1367454"/>
          <a:ext cx="914415" cy="621346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7787" y="1397786"/>
        <a:ext cx="853751" cy="560682"/>
      </dsp:txXfrm>
    </dsp:sp>
    <dsp:sp modelId="{3058D4E5-DCEB-468A-8357-9D1F4422E58B}">
      <dsp:nvSpPr>
        <dsp:cNvPr id="0" name=""/>
        <dsp:cNvSpPr/>
      </dsp:nvSpPr>
      <dsp:spPr>
        <a:xfrm>
          <a:off x="1661870" y="2050935"/>
          <a:ext cx="7498094" cy="6213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Lưu bài trình chiếu dưới các định dạng khác</a:t>
          </a:r>
          <a:endParaRPr lang="en-US" sz="1200" kern="1200" dirty="0"/>
        </a:p>
      </dsp:txBody>
      <dsp:txXfrm>
        <a:off x="1661870" y="2128603"/>
        <a:ext cx="7265089" cy="466010"/>
      </dsp:txXfrm>
    </dsp:sp>
    <dsp:sp modelId="{D95AC4A5-B2F0-43FF-A2C6-9AD3DFC0D103}">
      <dsp:nvSpPr>
        <dsp:cNvPr id="0" name=""/>
        <dsp:cNvSpPr/>
      </dsp:nvSpPr>
      <dsp:spPr>
        <a:xfrm>
          <a:off x="747455" y="2050935"/>
          <a:ext cx="914415" cy="621346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61436"/>
                <a:satOff val="-7560"/>
                <a:lumOff val="42063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361436"/>
                <a:satOff val="-7560"/>
                <a:lumOff val="4206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61436"/>
                <a:satOff val="-7560"/>
                <a:lumOff val="420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7787" y="2081267"/>
        <a:ext cx="853751" cy="560682"/>
      </dsp:txXfrm>
    </dsp:sp>
    <dsp:sp modelId="{242235CE-EABE-4E37-9F90-C157D0E3722E}">
      <dsp:nvSpPr>
        <dsp:cNvPr id="0" name=""/>
        <dsp:cNvSpPr/>
      </dsp:nvSpPr>
      <dsp:spPr>
        <a:xfrm>
          <a:off x="1661870" y="2734416"/>
          <a:ext cx="7498094" cy="6213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chiếu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1870" y="2812084"/>
        <a:ext cx="7265089" cy="466010"/>
      </dsp:txXfrm>
    </dsp:sp>
    <dsp:sp modelId="{999192DB-7E35-4C0D-BE50-5581CD2D0E5D}">
      <dsp:nvSpPr>
        <dsp:cNvPr id="0" name=""/>
        <dsp:cNvSpPr/>
      </dsp:nvSpPr>
      <dsp:spPr>
        <a:xfrm>
          <a:off x="747455" y="2734416"/>
          <a:ext cx="914415" cy="621346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7787" y="2764748"/>
        <a:ext cx="853751" cy="560682"/>
      </dsp:txXfrm>
    </dsp:sp>
    <dsp:sp modelId="{67E5F595-23C9-4522-BE92-1481F511B796}">
      <dsp:nvSpPr>
        <dsp:cNvPr id="0" name=""/>
        <dsp:cNvSpPr/>
      </dsp:nvSpPr>
      <dsp:spPr>
        <a:xfrm>
          <a:off x="1661870" y="3417896"/>
          <a:ext cx="7498094" cy="6213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Chia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sẻ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chiếu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1870" y="3495564"/>
        <a:ext cx="7265089" cy="466010"/>
      </dsp:txXfrm>
    </dsp:sp>
    <dsp:sp modelId="{AD27417D-4C7C-4DDD-9797-34EDF5030BA9}">
      <dsp:nvSpPr>
        <dsp:cNvPr id="0" name=""/>
        <dsp:cNvSpPr/>
      </dsp:nvSpPr>
      <dsp:spPr>
        <a:xfrm>
          <a:off x="747455" y="3417896"/>
          <a:ext cx="914415" cy="621346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20479"/>
                <a:satOff val="-2520"/>
                <a:lumOff val="1402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20479"/>
                <a:satOff val="-2520"/>
                <a:lumOff val="1402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20479"/>
                <a:satOff val="-2520"/>
                <a:lumOff val="1402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7787" y="3448228"/>
        <a:ext cx="853751" cy="560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26533-136C-4518-AC3D-F92DFD174A4A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A8D34-C20C-4FE6-AAC2-090C025A8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58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 Slide">
    <p:bg>
      <p:bgPr>
        <a:blipFill dpi="0" rotWithShape="1">
          <a:blip r:embed="rId2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09595" y="1738252"/>
            <a:ext cx="8016213" cy="1303438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09595" y="3367676"/>
            <a:ext cx="7946143" cy="91440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itchFamily="18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0088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200" y="381000"/>
            <a:ext cx="9347200" cy="711200"/>
          </a:xfrm>
        </p:spPr>
        <p:txBody>
          <a:bodyPr/>
          <a:lstStyle>
            <a:lvl1pPr>
              <a:defRPr b="0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600" y="1498600"/>
            <a:ext cx="10972800" cy="4572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fld id="{D88F3B72-A8A2-4C39-89FC-2EFA44C82B7F}" type="datetime1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r>
              <a:rPr lang="en-US" dirty="0" smtClean="0"/>
              <a:t>MOS PowerPoint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1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333"/>
            </a:lvl1pPr>
            <a:lvl2pPr>
              <a:defRPr sz="2667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333"/>
            </a:lvl1pPr>
            <a:lvl2pPr>
              <a:defRPr sz="2667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fld id="{07117B95-786A-4F55-AC3B-B8A4C62DEF3C}" type="datetime1">
              <a:rPr lang="en-US" smtClean="0"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r>
              <a:rPr lang="en-US" dirty="0" smtClean="0"/>
              <a:t>MOS PowerPoint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43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fld id="{9CA72FD6-7104-4E00-B7D7-790A5AA0E36E}" type="datetime1">
              <a:rPr lang="en-US" smtClean="0"/>
              <a:t>9/20/2017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r>
              <a:rPr lang="en-US" dirty="0" smtClean="0"/>
              <a:t>MOS PowerPoint 2013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24600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104E8209-4DB3-4352-A18C-3CB0FC97D9FF}" type="datetime1">
              <a:rPr lang="en-US" smtClean="0"/>
              <a:t>9/20/2017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24600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7409" y="6324599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69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141117"/>
            <a:ext cx="10972800" cy="4989737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0081C4"/>
              </a:buClr>
              <a:buSzPct val="70000"/>
              <a:buFont typeface="Wingdings" charset="2"/>
              <a:buChar char="§"/>
              <a:defRPr sz="2933">
                <a:solidFill>
                  <a:schemeClr val="tx1"/>
                </a:solidFill>
                <a:latin typeface="+mn-lt"/>
                <a:cs typeface="Segoe Light"/>
              </a:defRPr>
            </a:lvl1pPr>
            <a:lvl2pPr marL="1066773" indent="-457189">
              <a:buClr>
                <a:srgbClr val="0081C4"/>
              </a:buClr>
              <a:buSzPct val="70000"/>
              <a:buFont typeface="Wingdings" charset="2"/>
              <a:buChar char="§"/>
              <a:defRPr sz="2933">
                <a:latin typeface="+mn-lt"/>
                <a:cs typeface="Segoe Light"/>
              </a:defRPr>
            </a:lvl2pPr>
            <a:lvl3pPr marL="1676358" indent="-457189">
              <a:buClr>
                <a:srgbClr val="0081C4"/>
              </a:buClr>
              <a:buSzPct val="70000"/>
              <a:buFont typeface="Wingdings" charset="2"/>
              <a:buChar char="§"/>
              <a:defRPr sz="2400">
                <a:latin typeface="+mn-lt"/>
                <a:cs typeface="Segoe Light"/>
              </a:defRPr>
            </a:lvl3pPr>
            <a:lvl4pPr marL="2209745" indent="-380990">
              <a:buClr>
                <a:srgbClr val="0081C4"/>
              </a:buClr>
              <a:buSzPct val="70000"/>
              <a:buFont typeface="Wingdings" charset="2"/>
              <a:buChar char="§"/>
              <a:defRPr sz="2133">
                <a:latin typeface="+mn-lt"/>
                <a:cs typeface="Segoe Light"/>
              </a:defRPr>
            </a:lvl4pPr>
            <a:lvl5pPr marL="2819330" indent="-380990">
              <a:buClr>
                <a:srgbClr val="0081C4"/>
              </a:buClr>
              <a:buSzPct val="70000"/>
              <a:buFont typeface="Wingdings" charset="2"/>
              <a:buChar char="§"/>
              <a:defRPr sz="1867">
                <a:latin typeface="+mn-lt"/>
                <a:cs typeface="Segoe 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09600" y="6324600"/>
            <a:ext cx="2844800" cy="366184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fld id="{2E1001B6-02F9-430C-890C-3D9D70E6E359}" type="datetime1">
              <a:rPr lang="en-US" smtClean="0"/>
              <a:t>9/20/2017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165600" y="6324600"/>
            <a:ext cx="3860800" cy="366184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587409" y="6324600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srgbClr val="898989"/>
                </a:solidFill>
              </a:defRPr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6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483F-6B1E-4E94-A54B-F778A1F8D92F}" type="datetime1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07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35200" y="381000"/>
            <a:ext cx="9753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259307" y="245368"/>
            <a:ext cx="1637732" cy="879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" y="296912"/>
            <a:ext cx="1252810" cy="879376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24600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F2207F3D-4E27-4D0D-BA60-669A889DE825}" type="datetime1">
              <a:rPr lang="en-US" smtClean="0"/>
              <a:t>9/20/2017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24600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1148" y="6324600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1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86726" y="4254369"/>
            <a:ext cx="8016213" cy="1303438"/>
          </a:xfrm>
        </p:spPr>
        <p:txBody>
          <a:bodyPr/>
          <a:lstStyle/>
          <a:p>
            <a:pPr algn="l"/>
            <a:r>
              <a:rPr lang="en-US" dirty="0" smtClean="0"/>
              <a:t>MICROSOFT POWERPOINT 2013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86726" y="5325795"/>
            <a:ext cx="7946143" cy="914400"/>
          </a:xfrm>
        </p:spPr>
        <p:txBody>
          <a:bodyPr/>
          <a:lstStyle/>
          <a:p>
            <a:pPr algn="l"/>
            <a:r>
              <a:rPr lang="en-US" b="1" dirty="0" smtClean="0"/>
              <a:t> </a:t>
            </a:r>
            <a:r>
              <a:rPr lang="en-US" b="1" dirty="0" err="1"/>
              <a:t>Bài</a:t>
            </a:r>
            <a:r>
              <a:rPr lang="en-US" b="1" dirty="0"/>
              <a:t> 8: Chia </a:t>
            </a:r>
            <a:r>
              <a:rPr lang="en-US" b="1" dirty="0" err="1"/>
              <a:t>sẻ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bài</a:t>
            </a:r>
            <a:r>
              <a:rPr lang="en-US" b="1" dirty="0"/>
              <a:t> </a:t>
            </a:r>
            <a:r>
              <a:rPr lang="en-US" b="1" dirty="0" err="1"/>
              <a:t>trình</a:t>
            </a:r>
            <a:r>
              <a:rPr lang="en-US" b="1" dirty="0"/>
              <a:t> </a:t>
            </a:r>
            <a:r>
              <a:rPr lang="en-US" b="1" dirty="0" err="1" smtClean="0"/>
              <a:t>chiếu</a:t>
            </a:r>
            <a:endParaRPr lang="en-US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5281684" y="292650"/>
            <a:ext cx="4367283" cy="4250550"/>
            <a:chOff x="5281684" y="292650"/>
            <a:chExt cx="4367283" cy="425055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281684" y="4336257"/>
              <a:ext cx="4367283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896" l="1092" r="97516">
                          <a14:foregroundMark x1="40806" y1="35051" x2="61114" y2="3023"/>
                          <a14:foregroundMark x1="34858" y1="33908" x2="8809" y2="6646"/>
                          <a14:foregroundMark x1="33973" y1="40961" x2="8809" y2="67758"/>
                        </a14:backgroundRemoval>
                      </a14:imgEffect>
                    </a14:imgLayer>
                  </a14:imgProps>
                </a:ext>
              </a:extLst>
            </a:blip>
            <a:srcRect r="1366"/>
            <a:stretch/>
          </p:blipFill>
          <p:spPr>
            <a:xfrm>
              <a:off x="5296557" y="292650"/>
              <a:ext cx="4315968" cy="4250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4043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8: Chia </a:t>
            </a:r>
            <a:r>
              <a:rPr lang="en-US" dirty="0" err="1"/>
              <a:t>sẻ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 smtClean="0"/>
              <a:t>chiếu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48229"/>
            <a:ext cx="7196919" cy="5108122"/>
          </a:xfrm>
        </p:spPr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/>
              <a:t>Chia </a:t>
            </a:r>
            <a:r>
              <a:rPr lang="en-US" dirty="0" err="1"/>
              <a:t>sẻ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 smtClean="0"/>
              <a:t>chiếu</a:t>
            </a:r>
            <a:endParaRPr lang="en-US" dirty="0" smtClean="0"/>
          </a:p>
          <a:p>
            <a:pPr marL="784225" lvl="1" indent="-320675"/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thao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chia </a:t>
            </a:r>
            <a:r>
              <a:rPr lang="en-US" dirty="0" err="1" smtClean="0"/>
              <a:t>sẻ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chiếu</a:t>
            </a:r>
            <a:endParaRPr lang="en-US" dirty="0" smtClean="0"/>
          </a:p>
          <a:p>
            <a:pPr marL="1092200" lvl="2" indent="-355600">
              <a:buFont typeface="Wingdings" panose="05000000000000000000" pitchFamily="2" charset="2"/>
              <a:buChar char="Ø"/>
            </a:pPr>
            <a:r>
              <a:rPr lang="vi-VN" dirty="0"/>
              <a:t>Chia sẻ bài trình chiếu với những người cụ thể (Inviting People</a:t>
            </a:r>
            <a:r>
              <a:rPr lang="vi-VN" dirty="0" smtClean="0"/>
              <a:t>)</a:t>
            </a:r>
            <a:endParaRPr lang="en-US" dirty="0" smtClean="0"/>
          </a:p>
          <a:p>
            <a:pPr marL="1092200" lvl="2" indent="-355600">
              <a:buFont typeface="Wingdings" panose="05000000000000000000" pitchFamily="2" charset="2"/>
              <a:buChar char="Ø"/>
            </a:pPr>
            <a:r>
              <a:rPr lang="en-US" dirty="0" err="1"/>
              <a:t>Xuất</a:t>
            </a:r>
            <a:r>
              <a:rPr lang="en-US" dirty="0"/>
              <a:t> bản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(Publishing Slides)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5520" y="1404258"/>
            <a:ext cx="3836880" cy="4952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3529671"/>
            <a:ext cx="4308564" cy="2826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049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8: Chia </a:t>
            </a:r>
            <a:r>
              <a:rPr lang="en-US" dirty="0" err="1"/>
              <a:t>sẻ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 smtClean="0"/>
              <a:t>chiếu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57300"/>
            <a:ext cx="10972800" cy="4813300"/>
          </a:xfrm>
        </p:spPr>
        <p:txBody>
          <a:bodyPr/>
          <a:lstStyle/>
          <a:p>
            <a:pPr marL="514350" indent="-514350">
              <a:buFont typeface="+mj-lt"/>
              <a:buAutoNum type="arabicPeriod" startAt="7"/>
            </a:pPr>
            <a:r>
              <a:rPr lang="en-US" dirty="0" err="1" smtClean="0"/>
              <a:t>Tổng</a:t>
            </a:r>
            <a:r>
              <a:rPr lang="en-US" dirty="0" smtClean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/>
              <a:t>kỹ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thi </a:t>
            </a:r>
            <a:r>
              <a:rPr lang="en-US" dirty="0" smtClean="0"/>
              <a:t>MOS</a:t>
            </a:r>
          </a:p>
          <a:p>
            <a:pPr lvl="1"/>
            <a:r>
              <a:rPr lang="vi-VN" sz="2400" dirty="0"/>
              <a:t>Giảm dung lượng của bài trình </a:t>
            </a:r>
            <a:r>
              <a:rPr lang="vi-VN" sz="2400" dirty="0" smtClean="0"/>
              <a:t>chiếu</a:t>
            </a:r>
            <a:r>
              <a:rPr lang="en-US" sz="2400" dirty="0" smtClean="0"/>
              <a:t>.</a:t>
            </a:r>
            <a:endParaRPr lang="vi-VN" sz="2400" dirty="0"/>
          </a:p>
          <a:p>
            <a:pPr lvl="1"/>
            <a:r>
              <a:rPr lang="vi-VN" sz="2400" dirty="0" smtClean="0"/>
              <a:t>Bảo </a:t>
            </a:r>
            <a:r>
              <a:rPr lang="vi-VN" sz="2400" dirty="0"/>
              <a:t>vệ và kiểm tra một bài trình </a:t>
            </a:r>
            <a:r>
              <a:rPr lang="vi-VN" sz="2400" dirty="0" smtClean="0"/>
              <a:t>chiếu.</a:t>
            </a:r>
            <a:endParaRPr lang="vi-VN" sz="2400" dirty="0"/>
          </a:p>
          <a:p>
            <a:pPr lvl="1"/>
            <a:r>
              <a:rPr lang="vi-VN" sz="2400" dirty="0" smtClean="0"/>
              <a:t>Lưu </a:t>
            </a:r>
            <a:r>
              <a:rPr lang="vi-VN" sz="2400" dirty="0"/>
              <a:t>bài trình chiếu dưới các định dạng khác nhau.</a:t>
            </a:r>
          </a:p>
          <a:p>
            <a:pPr lvl="1"/>
            <a:r>
              <a:rPr lang="vi-VN" sz="2400" dirty="0" smtClean="0"/>
              <a:t>Đóng </a:t>
            </a:r>
            <a:r>
              <a:rPr lang="vi-VN" sz="2400" dirty="0"/>
              <a:t>gói bài trình chiếu dưới dạng đĩa CD.</a:t>
            </a:r>
          </a:p>
          <a:p>
            <a:pPr lvl="1"/>
            <a:r>
              <a:rPr lang="vi-VN" sz="2400" dirty="0" smtClean="0"/>
              <a:t>In </a:t>
            </a:r>
            <a:r>
              <a:rPr lang="vi-VN" sz="2400" dirty="0"/>
              <a:t>bài trình chiếu.</a:t>
            </a:r>
          </a:p>
          <a:p>
            <a:pPr lvl="1"/>
            <a:r>
              <a:rPr lang="vi-VN" sz="2400" dirty="0" smtClean="0"/>
              <a:t>Chia </a:t>
            </a:r>
            <a:r>
              <a:rPr lang="vi-VN" sz="2400" dirty="0"/>
              <a:t>sẻ bài trình chiếu.</a:t>
            </a:r>
            <a:r>
              <a:rPr lang="en-US" sz="2400" smtClean="0"/>
              <a:t> </a:t>
            </a:r>
            <a:endParaRPr lang="vi-VN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5BA1A7B-3CDD-49D0-8EBC-2C97A81DDCDB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885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NỘI DUNG BÀI GIẢNG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2029817"/>
              </p:ext>
            </p:extLst>
          </p:nvPr>
        </p:nvGraphicFramePr>
        <p:xfrm>
          <a:off x="887958" y="1624085"/>
          <a:ext cx="9907421" cy="4039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6115A4-114C-4E24-A7D6-A5C9A4F5C7C2}" type="datetime1">
              <a:rPr lang="en-US" smtClean="0"/>
              <a:t>9/20/2017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06859FE-66E9-4C28-8968-9D70F0C324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81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8: Chia </a:t>
            </a:r>
            <a:r>
              <a:rPr lang="en-US" dirty="0" err="1"/>
              <a:t>sẻ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 smtClean="0"/>
              <a:t>chiếu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498600"/>
            <a:ext cx="11127475" cy="4572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Mục</a:t>
            </a:r>
            <a:r>
              <a:rPr lang="en-US" dirty="0" smtClean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 smtClean="0"/>
              <a:t>học</a:t>
            </a:r>
            <a:endParaRPr lang="en-US" dirty="0" smtClean="0"/>
          </a:p>
          <a:p>
            <a:pPr lvl="1"/>
            <a:r>
              <a:rPr lang="en-US" dirty="0" smtClean="0"/>
              <a:t>L</a:t>
            </a:r>
            <a:r>
              <a:rPr lang="vi-VN" dirty="0" smtClean="0"/>
              <a:t>àm </a:t>
            </a:r>
            <a:r>
              <a:rPr lang="vi-VN" dirty="0"/>
              <a:t>thế nào giảm dung lượng của tập tin trình </a:t>
            </a:r>
            <a:r>
              <a:rPr lang="vi-VN" dirty="0" smtClean="0"/>
              <a:t>chiếu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</a:t>
            </a:r>
            <a:r>
              <a:rPr lang="vi-VN" dirty="0" smtClean="0"/>
              <a:t>ách </a:t>
            </a:r>
            <a:r>
              <a:rPr lang="vi-VN" dirty="0"/>
              <a:t>bảo vệ một bài trình </a:t>
            </a:r>
            <a:r>
              <a:rPr lang="vi-VN" dirty="0" smtClean="0"/>
              <a:t>chiếu</a:t>
            </a:r>
            <a:r>
              <a:rPr lang="en-US" dirty="0"/>
              <a:t>.</a:t>
            </a:r>
            <a:r>
              <a:rPr lang="vi-VN" dirty="0" smtClean="0"/>
              <a:t> </a:t>
            </a:r>
            <a:endParaRPr lang="en-US" dirty="0" smtClean="0"/>
          </a:p>
          <a:p>
            <a:pPr lvl="1"/>
            <a:r>
              <a:rPr lang="en-US" dirty="0"/>
              <a:t>S</a:t>
            </a:r>
            <a:r>
              <a:rPr lang="vi-VN" dirty="0" smtClean="0"/>
              <a:t>ử </a:t>
            </a:r>
            <a:r>
              <a:rPr lang="vi-VN" dirty="0"/>
              <a:t>dụng Document </a:t>
            </a:r>
            <a:r>
              <a:rPr lang="vi-VN" dirty="0" smtClean="0"/>
              <a:t>Inspector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</a:t>
            </a:r>
            <a:r>
              <a:rPr lang="vi-VN" dirty="0" smtClean="0"/>
              <a:t>ã </a:t>
            </a:r>
            <a:r>
              <a:rPr lang="vi-VN" dirty="0"/>
              <a:t>hóa bài trình chiếu, hạn chế truy cập, thêm chữ ký số, đánh dấu bài trình chiếu như là bản cuối </a:t>
            </a:r>
            <a:r>
              <a:rPr lang="vi-VN" dirty="0" smtClean="0"/>
              <a:t>cùng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L</a:t>
            </a:r>
            <a:r>
              <a:rPr lang="vi-VN" dirty="0" smtClean="0"/>
              <a:t>ưu </a:t>
            </a:r>
            <a:r>
              <a:rPr lang="vi-VN" dirty="0"/>
              <a:t>bài trình chiếu dưới các định dạng </a:t>
            </a:r>
            <a:r>
              <a:rPr lang="vi-VN" dirty="0" smtClean="0"/>
              <a:t>khác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Đ</a:t>
            </a:r>
            <a:r>
              <a:rPr lang="vi-VN" dirty="0" smtClean="0"/>
              <a:t>óng </a:t>
            </a:r>
            <a:r>
              <a:rPr lang="vi-VN" dirty="0"/>
              <a:t>gói bài trình chiếu dưới dạng đĩa CD, in và chia sẻ bài trình </a:t>
            </a:r>
            <a:r>
              <a:rPr lang="vi-VN" dirty="0" smtClean="0"/>
              <a:t>chiếu</a:t>
            </a:r>
            <a:r>
              <a:rPr lang="en-US" dirty="0" smtClean="0"/>
              <a:t>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9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8: Chia </a:t>
            </a:r>
            <a:r>
              <a:rPr lang="en-US" dirty="0" err="1"/>
              <a:t>sẻ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 smtClean="0"/>
              <a:t>chiếu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48229"/>
            <a:ext cx="6446293" cy="5108122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vi-VN" dirty="0"/>
              <a:t>Giảm dung lượng của tập tin trình </a:t>
            </a:r>
            <a:r>
              <a:rPr lang="vi-VN" dirty="0" smtClean="0"/>
              <a:t>chiếu</a:t>
            </a:r>
            <a:endParaRPr lang="en-US" dirty="0" smtClean="0"/>
          </a:p>
          <a:p>
            <a:pPr lvl="1"/>
            <a:r>
              <a:rPr lang="vi-VN" dirty="0" smtClean="0"/>
              <a:t>Các thao tác tối ưu hóa các đối tượng truyền thông</a:t>
            </a:r>
            <a:endParaRPr lang="en-US" dirty="0"/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vi-VN" dirty="0"/>
              <a:t>Nén các đối tượng truyền </a:t>
            </a:r>
            <a:r>
              <a:rPr lang="vi-VN" dirty="0" smtClean="0"/>
              <a:t>thông</a:t>
            </a:r>
            <a:endParaRPr lang="en-US" dirty="0" smtClean="0"/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vi-VN" dirty="0"/>
              <a:t>Tối ưu hóa tính tương thích của các đối tượng truyền </a:t>
            </a:r>
            <a:r>
              <a:rPr lang="vi-VN" dirty="0" smtClean="0"/>
              <a:t>thông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4</a:t>
            </a:fld>
            <a:endParaRPr lang="en-US" dirty="0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0" y="1828799"/>
            <a:ext cx="5035458" cy="3402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589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8: Chia </a:t>
            </a:r>
            <a:r>
              <a:rPr lang="en-US" dirty="0" err="1"/>
              <a:t>sẻ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 smtClean="0"/>
              <a:t>chiếu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48229"/>
            <a:ext cx="10972800" cy="5108122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 smtClean="0"/>
              <a:t>chiếu</a:t>
            </a:r>
            <a:endParaRPr lang="en-US" dirty="0" smtClean="0"/>
          </a:p>
          <a:p>
            <a:pPr lvl="1"/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thao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chiếu</a:t>
            </a:r>
            <a:endParaRPr lang="en-US" dirty="0"/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vi-VN" dirty="0"/>
              <a:t>Thiết lập mật khẩu cho bài trình </a:t>
            </a:r>
            <a:r>
              <a:rPr lang="vi-VN" dirty="0" smtClean="0"/>
              <a:t>chiếu</a:t>
            </a:r>
            <a:endParaRPr lang="en-US" dirty="0" smtClean="0"/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vi-VN" dirty="0"/>
              <a:t>Thay đổi/xóa mật khẩu mở một bài trình </a:t>
            </a:r>
            <a:r>
              <a:rPr lang="vi-VN" dirty="0" smtClean="0"/>
              <a:t>chiếu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627" y="1502293"/>
            <a:ext cx="3202015" cy="1438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938" y="3315210"/>
            <a:ext cx="4287323" cy="2707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5102" y="3315210"/>
            <a:ext cx="3869540" cy="2707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211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8: Chia </a:t>
            </a:r>
            <a:r>
              <a:rPr lang="en-US" dirty="0" err="1"/>
              <a:t>sẻ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 smtClean="0"/>
              <a:t>chiếu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48229"/>
            <a:ext cx="5682018" cy="5108122"/>
          </a:xfrm>
        </p:spPr>
        <p:txBody>
          <a:bodyPr/>
          <a:lstStyle/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Hạn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 </a:t>
            </a:r>
            <a:r>
              <a:rPr lang="en-US" dirty="0" err="1"/>
              <a:t>truy</a:t>
            </a:r>
            <a:r>
              <a:rPr lang="en-US" dirty="0"/>
              <a:t> </a:t>
            </a:r>
            <a:r>
              <a:rPr lang="en-US" dirty="0" err="1" smtClean="0"/>
              <a:t>cập</a:t>
            </a:r>
            <a:endParaRPr lang="en-US" dirty="0" smtClean="0"/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ký</a:t>
            </a:r>
            <a:r>
              <a:rPr lang="en-US" dirty="0"/>
              <a:t> </a:t>
            </a:r>
            <a:r>
              <a:rPr lang="en-US" dirty="0" err="1" smtClean="0"/>
              <a:t>số</a:t>
            </a:r>
            <a:endParaRPr lang="en-US" dirty="0" smtClean="0"/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vi-VN" dirty="0"/>
              <a:t>Đánh dấu bài trình chiếu như là phiên bản cuối </a:t>
            </a:r>
            <a:r>
              <a:rPr lang="vi-VN" dirty="0" smtClean="0"/>
              <a:t>cùng</a:t>
            </a:r>
            <a:endParaRPr lang="en-US" dirty="0" smtClean="0"/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vi-VN" dirty="0"/>
              <a:t>Tắt trạng thái phiên bản cuối cùng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6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800" y="1576284"/>
            <a:ext cx="3881938" cy="4452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58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8: Chia </a:t>
            </a:r>
            <a:r>
              <a:rPr lang="en-US" dirty="0" err="1"/>
              <a:t>sẻ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 smtClean="0"/>
              <a:t>chiếu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48229"/>
            <a:ext cx="6299200" cy="5108122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vi-VN" dirty="0"/>
              <a:t>Lưu bài trình chiếu dưới các định dạng </a:t>
            </a:r>
            <a:r>
              <a:rPr lang="vi-VN" dirty="0" smtClean="0"/>
              <a:t>khác</a:t>
            </a:r>
            <a:endParaRPr lang="en-US" dirty="0" smtClean="0"/>
          </a:p>
          <a:p>
            <a:pPr marL="892188" lvl="1" indent="-457200"/>
            <a:r>
              <a:rPr lang="vi-VN" dirty="0" smtClean="0"/>
              <a:t>Các thao tác lưu bài trình chiếu</a:t>
            </a:r>
            <a:endParaRPr lang="en-US" dirty="0" smtClean="0"/>
          </a:p>
          <a:p>
            <a:pPr marL="1255713" lvl="2" indent="-395288">
              <a:buFont typeface="Wingdings" panose="05000000000000000000" pitchFamily="2" charset="2"/>
              <a:buChar char="Ø"/>
            </a:pPr>
            <a:r>
              <a:rPr lang="vi-VN" dirty="0"/>
              <a:t>Lưu bài trình chiếu dưới định dạng các phiên bản </a:t>
            </a:r>
            <a:r>
              <a:rPr lang="vi-VN" dirty="0" smtClean="0"/>
              <a:t>trước</a:t>
            </a:r>
            <a:endParaRPr lang="en-US" dirty="0" smtClean="0"/>
          </a:p>
          <a:p>
            <a:pPr marL="1255713" lvl="2" indent="-395288">
              <a:buFont typeface="Wingdings" panose="05000000000000000000" pitchFamily="2" charset="2"/>
              <a:buChar char="Ø"/>
            </a:pP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tin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 smtClean="0"/>
              <a:t>chiếu</a:t>
            </a:r>
            <a:endParaRPr lang="en-US" dirty="0" smtClean="0"/>
          </a:p>
          <a:p>
            <a:pPr marL="1255713" lvl="2" indent="-395288">
              <a:buFont typeface="Wingdings" panose="05000000000000000000" pitchFamily="2" charset="2"/>
              <a:buChar char="Ø"/>
            </a:pPr>
            <a:r>
              <a:rPr lang="vi-VN" dirty="0"/>
              <a:t>Lưu tập tin trình chiếu dưới dạng PDF hoặc </a:t>
            </a:r>
            <a:r>
              <a:rPr lang="vi-VN" dirty="0" smtClean="0"/>
              <a:t>XPS</a:t>
            </a:r>
            <a:endParaRPr lang="en-US" dirty="0" smtClean="0"/>
          </a:p>
          <a:p>
            <a:pPr marL="1255713" lvl="2" indent="-395288">
              <a:buFont typeface="Wingdings" panose="05000000000000000000" pitchFamily="2" charset="2"/>
              <a:buChar char="Ø"/>
            </a:pPr>
            <a:r>
              <a:rPr lang="vi-VN" dirty="0"/>
              <a:t>Lưu tập tin trình chiếu dưới dạng hình </a:t>
            </a:r>
            <a:r>
              <a:rPr lang="vi-VN" dirty="0" smtClean="0"/>
              <a:t>ảnh</a:t>
            </a:r>
            <a:endParaRPr lang="en-US" dirty="0" smtClean="0"/>
          </a:p>
          <a:p>
            <a:pPr marL="1255713" lvl="2" indent="-395288">
              <a:buFont typeface="Wingdings" panose="05000000000000000000" pitchFamily="2" charset="2"/>
              <a:buChar char="Ø"/>
            </a:pPr>
            <a:r>
              <a:rPr lang="vi-VN" dirty="0"/>
              <a:t>Lưu tập tin trình chiếu dưới dạng </a:t>
            </a:r>
            <a:r>
              <a:rPr lang="vi-VN" dirty="0" smtClean="0"/>
              <a:t>Video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800" y="2074459"/>
            <a:ext cx="5112567" cy="3821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042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8: Chia </a:t>
            </a:r>
            <a:r>
              <a:rPr lang="en-US" dirty="0" err="1"/>
              <a:t>sẻ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 smtClean="0"/>
              <a:t>chiếu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48229"/>
            <a:ext cx="10972800" cy="5108122"/>
          </a:xfrm>
        </p:spPr>
        <p:txBody>
          <a:bodyPr/>
          <a:lstStyle/>
          <a:p>
            <a:pPr marL="1255713" lvl="2" indent="-395288">
              <a:buFont typeface="Wingdings" panose="05000000000000000000" pitchFamily="2" charset="2"/>
              <a:buChar char="Ø"/>
            </a:pPr>
            <a:r>
              <a:rPr lang="en-US" dirty="0" err="1"/>
              <a:t>Đóng</a:t>
            </a:r>
            <a:r>
              <a:rPr lang="en-US" dirty="0"/>
              <a:t> </a:t>
            </a:r>
            <a:r>
              <a:rPr lang="en-US" dirty="0" err="1"/>
              <a:t>gói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đĩa</a:t>
            </a:r>
            <a:r>
              <a:rPr lang="en-US" dirty="0"/>
              <a:t> </a:t>
            </a:r>
            <a:r>
              <a:rPr lang="en-US" dirty="0" smtClean="0"/>
              <a:t>CD</a:t>
            </a:r>
          </a:p>
          <a:p>
            <a:pPr marL="1255713" lvl="2" indent="-395288">
              <a:buFont typeface="Wingdings" panose="05000000000000000000" pitchFamily="2" charset="2"/>
              <a:buChar char="Ø"/>
            </a:pPr>
            <a:r>
              <a:rPr lang="vi-VN" dirty="0"/>
              <a:t>Lưu tập tin trình chiếu dưới dạng tài liệu (Handout)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739" y="2613489"/>
            <a:ext cx="5121061" cy="2987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492" y="2417487"/>
            <a:ext cx="2417611" cy="3851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088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8: Chia </a:t>
            </a:r>
            <a:r>
              <a:rPr lang="en-US" dirty="0" err="1"/>
              <a:t>sẻ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 smtClean="0"/>
              <a:t>chiếu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48229"/>
            <a:ext cx="10972800" cy="5108122"/>
          </a:xfrm>
        </p:spPr>
        <p:txBody>
          <a:bodyPr/>
          <a:lstStyle/>
          <a:p>
            <a:pPr marL="395288" indent="-395288">
              <a:buFont typeface="+mj-lt"/>
              <a:buAutoNum type="arabicPeriod" startAt="5"/>
            </a:pPr>
            <a:r>
              <a:rPr lang="en-US" dirty="0"/>
              <a:t>In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 smtClean="0"/>
              <a:t>chiếu</a:t>
            </a:r>
            <a:endParaRPr lang="en-US" dirty="0" smtClean="0"/>
          </a:p>
          <a:p>
            <a:pPr marL="784225" lvl="1" indent="-388938"/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thao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in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chiếu</a:t>
            </a:r>
            <a:endParaRPr lang="en-US" dirty="0"/>
          </a:p>
          <a:p>
            <a:pPr marL="1092200" lvl="2" indent="-355600">
              <a:buFont typeface="Wingdings" panose="05000000000000000000" pitchFamily="2" charset="2"/>
              <a:buChar char="Ø"/>
            </a:pPr>
            <a:r>
              <a:rPr lang="en-US" dirty="0"/>
              <a:t>In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 smtClean="0"/>
              <a:t>chiếu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9</a:t>
            </a:fld>
            <a:endParaRPr 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820" y="1672621"/>
            <a:ext cx="5811282" cy="4527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383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IG New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IG New Theme" id="{AE2718FB-B9FD-43BD-9658-81E24EBA3483}" vid="{FB78DC14-DDC3-4220-B79E-20747BF963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IIG New Theme</Template>
  <TotalTime>3650</TotalTime>
  <Words>566</Words>
  <Application>Microsoft Office PowerPoint</Application>
  <PresentationFormat>Widescreen</PresentationFormat>
  <Paragraphs>96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Segoe Light</vt:lpstr>
      <vt:lpstr>Times New Roman</vt:lpstr>
      <vt:lpstr>Wingdings</vt:lpstr>
      <vt:lpstr>IIG New Theme</vt:lpstr>
      <vt:lpstr>MICROSOFT POWERPOINT 2013</vt:lpstr>
      <vt:lpstr>NỘI DUNG BÀI GIẢNG</vt:lpstr>
      <vt:lpstr>Bài 8: Chia sẻ các bài trình chiếu</vt:lpstr>
      <vt:lpstr>Bài 8: Chia sẻ các bài trình chiếu</vt:lpstr>
      <vt:lpstr>Bài 8: Chia sẻ các bài trình chiếu</vt:lpstr>
      <vt:lpstr>Bài 8: Chia sẻ các bài trình chiếu</vt:lpstr>
      <vt:lpstr>Bài 8: Chia sẻ các bài trình chiếu</vt:lpstr>
      <vt:lpstr>Bài 8: Chia sẻ các bài trình chiếu</vt:lpstr>
      <vt:lpstr>Bài 8: Chia sẻ các bài trình chiếu</vt:lpstr>
      <vt:lpstr>Bài 8: Chia sẻ các bài trình chiếu</vt:lpstr>
      <vt:lpstr>Bài 8: Chia sẻ các bài trình chiếu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Phat Tai Nguyen</dc:creator>
  <cp:lastModifiedBy>Phat Tai Nguyen</cp:lastModifiedBy>
  <cp:revision>172</cp:revision>
  <dcterms:created xsi:type="dcterms:W3CDTF">2017-08-25T02:08:09Z</dcterms:created>
  <dcterms:modified xsi:type="dcterms:W3CDTF">2017-09-20T04:21:44Z</dcterms:modified>
</cp:coreProperties>
</file>